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256" r:id="rId3"/>
    <p:sldId id="257" r:id="rId4"/>
    <p:sldId id="258" r:id="rId5"/>
    <p:sldId id="263" r:id="rId6"/>
    <p:sldId id="264" r:id="rId7"/>
    <p:sldId id="433" r:id="rId8"/>
    <p:sldId id="410" r:id="rId9"/>
    <p:sldId id="411" r:id="rId10"/>
    <p:sldId id="413" r:id="rId11"/>
    <p:sldId id="414" r:id="rId12"/>
    <p:sldId id="415" r:id="rId13"/>
    <p:sldId id="417" r:id="rId14"/>
    <p:sldId id="416" r:id="rId15"/>
    <p:sldId id="436" r:id="rId16"/>
    <p:sldId id="268" r:id="rId17"/>
    <p:sldId id="269" r:id="rId18"/>
    <p:sldId id="271" r:id="rId19"/>
    <p:sldId id="272" r:id="rId20"/>
    <p:sldId id="274" r:id="rId21"/>
    <p:sldId id="277" r:id="rId22"/>
    <p:sldId id="278" r:id="rId23"/>
    <p:sldId id="418" r:id="rId24"/>
    <p:sldId id="431" r:id="rId25"/>
    <p:sldId id="432" r:id="rId26"/>
    <p:sldId id="419" r:id="rId27"/>
    <p:sldId id="338" r:id="rId28"/>
    <p:sldId id="421" r:id="rId29"/>
    <p:sldId id="422" r:id="rId30"/>
    <p:sldId id="423" r:id="rId31"/>
    <p:sldId id="424" r:id="rId32"/>
    <p:sldId id="426" r:id="rId33"/>
    <p:sldId id="427" r:id="rId34"/>
    <p:sldId id="328" r:id="rId35"/>
    <p:sldId id="283" r:id="rId36"/>
    <p:sldId id="281" r:id="rId37"/>
    <p:sldId id="289" r:id="rId38"/>
    <p:sldId id="290" r:id="rId39"/>
    <p:sldId id="434" r:id="rId40"/>
    <p:sldId id="430" r:id="rId41"/>
    <p:sldId id="425" r:id="rId42"/>
    <p:sldId id="412" r:id="rId43"/>
    <p:sldId id="330" r:id="rId44"/>
    <p:sldId id="334" r:id="rId45"/>
    <p:sldId id="335" r:id="rId46"/>
    <p:sldId id="339" r:id="rId47"/>
    <p:sldId id="341" r:id="rId48"/>
    <p:sldId id="342" r:id="rId49"/>
    <p:sldId id="344" r:id="rId50"/>
    <p:sldId id="348" r:id="rId51"/>
    <p:sldId id="351" r:id="rId52"/>
    <p:sldId id="356" r:id="rId53"/>
    <p:sldId id="364" r:id="rId54"/>
    <p:sldId id="374" r:id="rId55"/>
    <p:sldId id="373" r:id="rId56"/>
    <p:sldId id="383" r:id="rId57"/>
    <p:sldId id="384" r:id="rId58"/>
    <p:sldId id="385" r:id="rId59"/>
    <p:sldId id="387" r:id="rId60"/>
    <p:sldId id="395" r:id="rId61"/>
    <p:sldId id="396" r:id="rId62"/>
    <p:sldId id="398" r:id="rId63"/>
    <p:sldId id="402" r:id="rId64"/>
    <p:sldId id="428" r:id="rId65"/>
    <p:sldId id="429" r:id="rId66"/>
    <p:sldId id="404" r:id="rId67"/>
    <p:sldId id="405" r:id="rId68"/>
    <p:sldId id="406" r:id="rId69"/>
    <p:sldId id="407" r:id="rId70"/>
    <p:sldId id="437" r:id="rId7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E1F6B1-52C9-456E-BA96-B2613860D2CB}" type="datetimeFigureOut">
              <a:rPr lang="sl-SI" smtClean="0"/>
              <a:t>9.10.2013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446BDA-60D6-44A7-999E-5662561485F4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416824" cy="5334068"/>
          </a:xfrm>
        </p:spPr>
      </p:pic>
    </p:spTree>
    <p:extLst>
      <p:ext uri="{BB962C8B-B14F-4D97-AF65-F5344CB8AC3E}">
        <p14:creationId xmlns:p14="http://schemas.microsoft.com/office/powerpoint/2010/main" val="87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6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986242" y="6023894"/>
            <a:ext cx="717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SPOMENIK JEZIKOSLOVCA PATRA STANISLAVA ŠKRABCA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6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331640" y="275636"/>
            <a:ext cx="5005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OGLED SPOMENIKA FRANCETA BEVKA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4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899592" y="332656"/>
            <a:ext cx="571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POSLUŠANJE POEZIJE FRANCETA PREŠERNA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4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467544" y="476672"/>
            <a:ext cx="3463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PETJE SLOVENSKE HIMNE 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467544" y="188640"/>
            <a:ext cx="721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PETJE SLOVENSKIH LJUDSKIH PESMI TER LJUDSKI PLESI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2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3419872" y="6093296"/>
            <a:ext cx="5406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POSLUŠANJE JEZIKOV DRUGIH NARODOV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9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23528" y="2348880"/>
            <a:ext cx="4582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SPOZNAVANJE POMEMBNIH STAVB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TER ZNAMENITOSTI NOVE GORICE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2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539552" y="1484784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MESTNA HIŠA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2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9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2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0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87072" cy="2576945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Razvijanje domoljubja </a:t>
            </a:r>
            <a:br>
              <a:rPr lang="sl-SI" dirty="0" smtClean="0"/>
            </a:br>
            <a:r>
              <a:rPr lang="sl-SI" dirty="0" smtClean="0"/>
              <a:t>s pomočjo kulturne dediščine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7854696" cy="792088"/>
          </a:xfrm>
        </p:spPr>
        <p:txBody>
          <a:bodyPr/>
          <a:lstStyle/>
          <a:p>
            <a:r>
              <a:rPr lang="sl-SI" dirty="0" smtClean="0"/>
              <a:t>Martina Madon, Vrtec Nova Gorica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89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2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339752" y="5589240"/>
            <a:ext cx="411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PRVO ZGRAJENI BLOK V MESTU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1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615374" y="6420252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NAJNOVEJŠA STAVBA V MESTU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1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779912" y="6309320"/>
            <a:ext cx="2967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RUSJANOV SPOMENIK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6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192163" y="5085184"/>
            <a:ext cx="6759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OGLED NARAVNIH ZNAMENITOSTI – REKA SOČA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OGLED SVETOVNO ZNANEGA SOLKANSKEGA MOSTU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oč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539552" y="5458639"/>
            <a:ext cx="5268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MAMICA NAM PREDSTAVLJA REKO SOČO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7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253267" y="1484784"/>
            <a:ext cx="4300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USTVARJANJE S SOŠKIMI KAMNI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8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95536" y="2708920"/>
            <a:ext cx="574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STARA FOTOGRAFIJA SOLKANSKEGA MOSTU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6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9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2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5220072" y="404664"/>
            <a:ext cx="312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OGLED MAKETE MESTA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3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3402" y="2492896"/>
            <a:ext cx="30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IZDELOVANJE MAKETE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9248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Primeri iz mednarodnih projektov: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 - kako pri otrocih razvijam   </a:t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naklonjen in spoštljiv odnos do  </a:t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kulturne dediščine v prostoru, na  </a:t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katerem živimo in tudi širše,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92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3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3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052738" y="620688"/>
            <a:ext cx="3038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SIMBOL NOVE GORICE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7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95536" y="640875"/>
            <a:ext cx="5529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V MESTU SMO SKUPAJ Z BABICO POISKALI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SIMBOL NOVE GORICE 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3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4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483768" y="364594"/>
            <a:ext cx="347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SEZNANJANJE Z OBIČAJEM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70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3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707904" y="3060240"/>
            <a:ext cx="333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SREČANJE Z ZGODOVINO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2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411760" y="5733256"/>
            <a:ext cx="616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OGLED NOTRANJOSTI KROMBERŠKEGA GRADU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3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79512" y="260648"/>
            <a:ext cx="5839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ARHEOLOŠKA NAJDBIŠČA V BLIŽNJI OKOLICI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3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23528" y="260648"/>
            <a:ext cx="383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RAZSTAVA  STARE KERAMIKE 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3" y="18002"/>
            <a:ext cx="9154913" cy="6866185"/>
          </a:xfrm>
        </p:spPr>
      </p:pic>
      <p:sp>
        <p:nvSpPr>
          <p:cNvPr id="3" name="PoljeZBesedilom 2"/>
          <p:cNvSpPr txBox="1"/>
          <p:nvPr/>
        </p:nvSpPr>
        <p:spPr>
          <a:xfrm>
            <a:off x="395536" y="6237312"/>
            <a:ext cx="383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OBUJANJE STARIH POKLICEV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813144"/>
          </a:xfrm>
        </p:spPr>
        <p:txBody>
          <a:bodyPr>
            <a:normAutofit/>
          </a:bodyPr>
          <a:lstStyle/>
          <a:p>
            <a:r>
              <a:rPr lang="sl-SI" dirty="0"/>
              <a:t> </a:t>
            </a:r>
            <a:r>
              <a:rPr lang="sl-SI" dirty="0" smtClean="0"/>
              <a:t>- kako otroci pridobivajo konkretne izkušnje za sprejemanje drugačnosti,</a:t>
            </a:r>
            <a:br>
              <a:rPr lang="sl-SI" dirty="0" smtClean="0"/>
            </a:br>
            <a:r>
              <a:rPr lang="sl-SI" dirty="0" smtClean="0"/>
              <a:t>- kako državljansko vzgojo prepletam skozi vsa </a:t>
            </a:r>
            <a:r>
              <a:rPr lang="sl-SI" dirty="0" err="1" smtClean="0"/>
              <a:t>kurikularna</a:t>
            </a:r>
            <a:r>
              <a:rPr lang="sl-SI" dirty="0" smtClean="0"/>
              <a:t> področja.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87288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48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1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23528" y="1268760"/>
            <a:ext cx="331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MUZEJ V NAŠI IGRALNICI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7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23528" y="6021288"/>
            <a:ext cx="273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MUZEJ NA PROSTEM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5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79512" y="6253281"/>
            <a:ext cx="3455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SREČANJE Z UMETNOSTJO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19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627784" y="5939988"/>
            <a:ext cx="542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SKUPAJ S STARŠI ODKRIVAMO SLOVENIJO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6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779912" y="148570"/>
            <a:ext cx="4802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SPOZNAVANJE DRŽAVNIH SIMBOLOV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6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0"/>
            <a:ext cx="6391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915816" y="4554"/>
            <a:ext cx="3173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IZDELALI SMO TRIGLAV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1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335586" y="5858692"/>
            <a:ext cx="4472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PREDSTAVITEV POSTOJNSKE JAME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2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2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2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2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51520" y="6078504"/>
            <a:ext cx="552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MAMA PREDSTAVLJA KROMBERŠKI GRAD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2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8" y="-2375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579506" y="5818578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USTNO IZROČILO – NA OBISKU PRI 90. LETNI GOSPE, POSLUŠANJE LJUDSKIH PRAVLJIC TER LJUDSKIH PESMI V NAREČNEM JEZIKU.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2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7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3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07504" y="748735"/>
            <a:ext cx="271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SLOVENSKA POTICA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1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771800" y="6050293"/>
            <a:ext cx="5247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OČKA PREDSTAVLJA BOHINJSKO JEZERO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3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395536" y="325522"/>
            <a:ext cx="5409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SPOZNAVANJE GLAVNEGA MESTA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IN PRIPOVEDKA O LJUBLJANSKEM ZMAJU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4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683568" y="404664"/>
            <a:ext cx="5329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SEZNANJANJE Z OBIČAJEM – PUSTOVANJE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IZDELOVANJE KURENTA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4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9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6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23528" y="54868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PREDSTAVITEV LIPICANCEV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7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467544" y="276617"/>
            <a:ext cx="5003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OČKA NAM PREDSTAVLJA DREVO LIPO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6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2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1547663" y="5573271"/>
            <a:ext cx="342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PRSTNE IGRE IN ŠALJIVKE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843808" y="1340768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BLED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1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8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950513" y="153506"/>
            <a:ext cx="5242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SKOZI SPOZNAVANJE LASTNE KULTURE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SMO ODKRIVALI TUDI DRUGE KULTURE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5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598668" y="261951"/>
            <a:ext cx="7946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S POMOČJO RAČUNALNIKA SMO SPOZNAVALI DRUGE DRŽAVE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4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0" y="116632"/>
            <a:ext cx="8944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PREKO VIDEOKLICA SMO SE POVEZALI Z VRTCI IZ DRUGIH DRŽAV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IN PREDSTAVILI SEBE, NAŠE DRUŽINE, NAŠ VRTEC,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MESTO, NAŠO DRŽAVO TER NA TA NAČIN </a:t>
            </a:r>
            <a:r>
              <a:rPr lang="sl-SI" sz="2000" b="1" smtClean="0">
                <a:solidFill>
                  <a:schemeClr val="bg1"/>
                </a:solidFill>
              </a:rPr>
              <a:t>PROMOVIRALI SLOVENIJO.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4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3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323528" y="1777335"/>
            <a:ext cx="7445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DEJAVNOSTI, KI SO POTEKALE TEKOM LETA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SMO STARŠEM PREDSTAVILI NA RAZSTAVI OB ZAKLJUČKU 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8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9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48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107504" y="0"/>
            <a:ext cx="58124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DEDEK NAM V NAREČJU PREDSTAVLJA KAKO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SO V STARIH ČASIH GOJILI SVILOPREJKE IN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SI S TEM SLUŽILI KRUH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9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3"/>
          <p:cNvSpPr txBox="1"/>
          <p:nvPr/>
        </p:nvSpPr>
        <p:spPr>
          <a:xfrm>
            <a:off x="395536" y="234807"/>
            <a:ext cx="8033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bg1"/>
                </a:solidFill>
              </a:rPr>
              <a:t>RADI IMAMO NAŠO SLOVENIJO</a:t>
            </a:r>
            <a:endParaRPr lang="sl-SI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5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482103" y="5373216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OBISK KULTURNEGA SPOMENIKA , ŠKRABČEVE KNJIŽNICE, </a:t>
            </a:r>
          </a:p>
          <a:p>
            <a:r>
              <a:rPr lang="sl-SI" sz="2000" b="1" dirty="0" smtClean="0">
                <a:solidFill>
                  <a:schemeClr val="bg1"/>
                </a:solidFill>
              </a:rPr>
              <a:t>SPOZNAVANJE POMEMBNEGA SLOVENSKEGA JEZIKOSLOVCA.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35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1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311</Words>
  <Application>Microsoft Office PowerPoint</Application>
  <PresentationFormat>Diaprojekcija na zaslonu (4:3)</PresentationFormat>
  <Paragraphs>65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70</vt:i4>
      </vt:variant>
    </vt:vector>
  </HeadingPairs>
  <TitlesOfParts>
    <vt:vector size="71" baseType="lpstr">
      <vt:lpstr>Potek</vt:lpstr>
      <vt:lpstr>PowerPointova predstavitev</vt:lpstr>
      <vt:lpstr>Razvijanje domoljubja  s pomočjo kulturne dediščine</vt:lpstr>
      <vt:lpstr>Primeri iz mednarodnih projektov:   - kako pri otrocih razvijam      naklonjen in spoštljiv odnos do     kulturne dediščine v prostoru, na     katerem živimo in tudi širše,</vt:lpstr>
      <vt:lpstr> - kako otroci pridobivajo konkretne izkušnje za sprejemanje drugačnosti, - kako državljansko vzgojo prepletam skozi vsa kurikularna področja.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Razvijanje domoljubja  s pomočjo kulturne dediščine</dc:title>
  <dc:creator>ACER</dc:creator>
  <cp:lastModifiedBy>ACER</cp:lastModifiedBy>
  <cp:revision>75</cp:revision>
  <dcterms:created xsi:type="dcterms:W3CDTF">2013-09-19T11:09:42Z</dcterms:created>
  <dcterms:modified xsi:type="dcterms:W3CDTF">2013-10-09T08:06:50Z</dcterms:modified>
</cp:coreProperties>
</file>